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E5B14-2189-96FE-4237-EB7E80635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3" y="11134"/>
            <a:ext cx="8637073" cy="2541431"/>
          </a:xfrm>
        </p:spPr>
        <p:txBody>
          <a:bodyPr/>
          <a:lstStyle/>
          <a:p>
            <a:r>
              <a:rPr lang="en-GB" dirty="0"/>
              <a:t>Social research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D96BF-1C98-9F93-DEDA-AB9A28476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710" y="4305435"/>
            <a:ext cx="8637072" cy="977621"/>
          </a:xfrm>
        </p:spPr>
        <p:txBody>
          <a:bodyPr/>
          <a:lstStyle/>
          <a:p>
            <a:r>
              <a:rPr lang="en-GB" dirty="0" err="1"/>
              <a:t>Dr.</a:t>
            </a:r>
            <a:r>
              <a:rPr lang="en-GB" dirty="0"/>
              <a:t> Pooja </a:t>
            </a:r>
            <a:r>
              <a:rPr lang="en-GB" dirty="0" err="1"/>
              <a:t>nirmaniya</a:t>
            </a:r>
            <a:r>
              <a:rPr lang="en-GB" dirty="0"/>
              <a:t> </a:t>
            </a:r>
          </a:p>
          <a:p>
            <a:r>
              <a:rPr lang="en-GB" dirty="0"/>
              <a:t> assistant professor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5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99F2C-A082-2365-F551-A360EBA3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social research?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88DDA-2E25-D302-5092-37C728D82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Social research means </a:t>
            </a:r>
          </a:p>
          <a:p>
            <a:pPr marL="0" indent="0">
              <a:buNone/>
            </a:pPr>
            <a:r>
              <a:rPr lang="en-GB" dirty="0"/>
              <a:t>                      Social is for society</a:t>
            </a:r>
          </a:p>
          <a:p>
            <a:pPr marL="0" indent="0">
              <a:buNone/>
            </a:pPr>
            <a:r>
              <a:rPr lang="en-GB" dirty="0"/>
              <a:t>                      Re is for again and again</a:t>
            </a:r>
          </a:p>
          <a:p>
            <a:pPr marL="0" indent="0">
              <a:buNone/>
            </a:pPr>
            <a:r>
              <a:rPr lang="en-GB" dirty="0"/>
              <a:t>                      Search is for to investigate, to discover ,to find out </a:t>
            </a:r>
          </a:p>
          <a:p>
            <a:pPr marL="0" indent="0">
              <a:buNone/>
            </a:pPr>
            <a:r>
              <a:rPr lang="en-GB" dirty="0"/>
              <a:t>           </a:t>
            </a:r>
            <a:r>
              <a:rPr lang="en-GB" dirty="0" err="1"/>
              <a:t>So,Social</a:t>
            </a:r>
            <a:r>
              <a:rPr lang="en-GB" dirty="0"/>
              <a:t> Research is a procedure to investigate the social problems and issues and also it helps us to find the causes and give solution for problems which are faced by society.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1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CCD83-4677-B194-79B2-8FD0615F0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Definitions of social research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09ED4-B301-C302-DA8D-1458718FD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the systematic process of Pre plant </a:t>
            </a:r>
            <a:r>
              <a:rPr lang="en-GB" dirty="0" err="1"/>
              <a:t>inquity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</a:t>
            </a:r>
            <a:r>
              <a:rPr lang="en-GB" dirty="0" err="1"/>
              <a:t>Fogg</a:t>
            </a:r>
            <a:r>
              <a:rPr lang="en-GB" dirty="0"/>
              <a:t>.</a:t>
            </a:r>
          </a:p>
          <a:p>
            <a:r>
              <a:rPr lang="en-GB" dirty="0"/>
              <a:t>Research is the discovering of fats through systematic and scientific process. 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                         Roger </a:t>
            </a:r>
            <a:r>
              <a:rPr lang="en-GB" dirty="0" err="1"/>
              <a:t>Bennet</a:t>
            </a:r>
            <a:r>
              <a:rPr lang="en-GB" dirty="0"/>
              <a:t>.</a:t>
            </a:r>
          </a:p>
          <a:p>
            <a:r>
              <a:rPr lang="en-GB" dirty="0"/>
              <a:t>It is a continuous investigation for facts is order to solve a problematic situation. 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                                      </a:t>
            </a:r>
            <a:r>
              <a:rPr lang="en-GB" dirty="0" err="1"/>
              <a:t>Johoda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8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88D4-42BB-C3AD-758D-CADBF353C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of social research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18997-1055-9F7C-8706-8068BD776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discovered new ideas and verify old ideas.</a:t>
            </a:r>
          </a:p>
          <a:p>
            <a:r>
              <a:rPr lang="en-GB" dirty="0"/>
              <a:t>To collect data about an issue problem or social phenomena.</a:t>
            </a:r>
          </a:p>
          <a:p>
            <a:r>
              <a:rPr lang="en-GB" dirty="0"/>
              <a:t>To provide principals for problems.</a:t>
            </a:r>
          </a:p>
          <a:p>
            <a:r>
              <a:rPr lang="en-GB" dirty="0"/>
              <a:t>To provide knowledge for the solution of a problem. </a:t>
            </a:r>
          </a:p>
          <a:p>
            <a:r>
              <a:rPr lang="en-GB" dirty="0"/>
              <a:t>To remove misconception and myths.</a:t>
            </a:r>
          </a:p>
          <a:p>
            <a:r>
              <a:rPr lang="en-GB" dirty="0"/>
              <a:t>To give logical and rational ideas.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40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AE021-B432-4011-34D5-35D90E86E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Importance of social research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92752-974A-3B1F-BA12-35D1323D1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Identifying the cause of social problems.</a:t>
            </a:r>
          </a:p>
          <a:p>
            <a:r>
              <a:rPr lang="en-GB" dirty="0"/>
              <a:t>Give solution of problems.</a:t>
            </a:r>
          </a:p>
          <a:p>
            <a:r>
              <a:rPr lang="en-GB" dirty="0"/>
              <a:t>New ideas and techniques.</a:t>
            </a:r>
          </a:p>
          <a:p>
            <a:r>
              <a:rPr lang="en-GB" dirty="0"/>
              <a:t>To develop theories.</a:t>
            </a:r>
          </a:p>
          <a:p>
            <a:r>
              <a:rPr lang="en-GB" dirty="0"/>
              <a:t>Increase knowledge.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77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73C9-7D21-3815-FE4C-0F004CEDC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Scope of social research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33B9-E09C-94EA-17D9-EADC1B91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Social research brings structural social change in society.</a:t>
            </a:r>
          </a:p>
          <a:p>
            <a:r>
              <a:rPr lang="en-GB" dirty="0"/>
              <a:t> It brings new ideas and concepts about social phenomena.</a:t>
            </a:r>
          </a:p>
          <a:p>
            <a:r>
              <a:rPr lang="en-GB" dirty="0"/>
              <a:t> It is the discovery of facts and their interpretation.</a:t>
            </a:r>
          </a:p>
          <a:p>
            <a:r>
              <a:rPr lang="en-GB" dirty="0"/>
              <a:t>Helps in problem solving and policy formulation.</a:t>
            </a:r>
          </a:p>
          <a:p>
            <a:r>
              <a:rPr lang="en-GB" dirty="0"/>
              <a:t> Helps in understanding social reality.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396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3EE3A-AB18-3A90-54DE-5FCE4948F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015732"/>
            <a:ext cx="9603275" cy="2216940"/>
          </a:xfrm>
        </p:spPr>
        <p:txBody>
          <a:bodyPr/>
          <a:lstStyle/>
          <a:p>
            <a:r>
              <a:rPr lang="en-GB" dirty="0"/>
              <a:t>                                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                                 Thank You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0890C-A00C-13E9-2CE1-E4FED5D11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548" y="-3002752"/>
            <a:ext cx="9603275" cy="345061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5892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Gallery</vt:lpstr>
      <vt:lpstr>Social research</vt:lpstr>
      <vt:lpstr>What is social research?</vt:lpstr>
      <vt:lpstr>Definitions of social research</vt:lpstr>
      <vt:lpstr>Objectives of social research</vt:lpstr>
      <vt:lpstr>Importance of social research</vt:lpstr>
      <vt:lpstr>Scope of social research</vt:lpstr>
      <vt:lpstr>                                                                     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research</dc:title>
  <dc:creator>Dr.Pooja Nirmaniya</dc:creator>
  <cp:lastModifiedBy>Dr.Pooja Nirmaniya</cp:lastModifiedBy>
  <cp:revision>2</cp:revision>
  <dcterms:created xsi:type="dcterms:W3CDTF">2026-03-18T06:21:57Z</dcterms:created>
  <dcterms:modified xsi:type="dcterms:W3CDTF">2026-03-18T06:59:20Z</dcterms:modified>
</cp:coreProperties>
</file>