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DE8A0-CE27-41C2-9E59-028530A50A25}" type="datetimeFigureOut">
              <a:rPr lang="en-US" smtClean="0"/>
              <a:pPr/>
              <a:t>3/18/2026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14227-91F4-4898-94B9-0D784C37A7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dirty="0" smtClean="0"/>
              <a:t>William Shakespeare’s True Love </a:t>
            </a:r>
            <a:br>
              <a:rPr lang="en-US" dirty="0" smtClean="0"/>
            </a:br>
            <a:r>
              <a:rPr lang="en-US" dirty="0" smtClean="0"/>
              <a:t>by Dr. </a:t>
            </a:r>
            <a:r>
              <a:rPr lang="en-US" dirty="0" err="1" smtClean="0"/>
              <a:t>Asim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Assistant Professor of English</a:t>
            </a:r>
            <a:br>
              <a:rPr lang="en-US" dirty="0" smtClean="0"/>
            </a:br>
            <a:r>
              <a:rPr lang="en-US" dirty="0" smtClean="0"/>
              <a:t>Govt. Degree College, </a:t>
            </a:r>
            <a:r>
              <a:rPr lang="en-US" dirty="0" err="1" smtClean="0"/>
              <a:t>Bhojpur</a:t>
            </a:r>
            <a:r>
              <a:rPr lang="en-US" dirty="0" smtClean="0"/>
              <a:t> Moradabad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Famous as the greatest dramatist of the world</a:t>
            </a:r>
          </a:p>
          <a:p>
            <a:r>
              <a:rPr lang="en-US" dirty="0" smtClean="0"/>
              <a:t>*Wrote 37 plays in English Literature</a:t>
            </a:r>
          </a:p>
          <a:p>
            <a:r>
              <a:rPr lang="en-US" dirty="0" smtClean="0"/>
              <a:t>*Known as the writer of the sonnets and write 154 sonnets</a:t>
            </a:r>
          </a:p>
          <a:p>
            <a:r>
              <a:rPr lang="en-US" dirty="0" smtClean="0"/>
              <a:t>*His famous tragedies-Macbeth, Othello, King Lear, Hamlet</a:t>
            </a:r>
          </a:p>
          <a:p>
            <a:r>
              <a:rPr lang="en-US" dirty="0" smtClean="0"/>
              <a:t>Born at </a:t>
            </a:r>
            <a:r>
              <a:rPr lang="en-US" dirty="0" err="1" smtClean="0"/>
              <a:t>Startford</a:t>
            </a:r>
            <a:r>
              <a:rPr lang="en-US" dirty="0" smtClean="0"/>
              <a:t>-On-Avon, England</a:t>
            </a:r>
          </a:p>
          <a:p>
            <a:r>
              <a:rPr lang="en-US" dirty="0" err="1" smtClean="0"/>
              <a:t>Knwn</a:t>
            </a:r>
            <a:r>
              <a:rPr lang="en-US" dirty="0" smtClean="0"/>
              <a:t> as the ‘Bard of Avon’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dirty="0" smtClean="0"/>
              <a:t>Shakespeare composed 154 sonnets and others poems</a:t>
            </a:r>
          </a:p>
          <a:p>
            <a:r>
              <a:rPr lang="en-US" dirty="0" smtClean="0"/>
              <a:t>*The themes of his sonnets as love, time and beauty</a:t>
            </a:r>
          </a:p>
          <a:p>
            <a:r>
              <a:rPr lang="en-US" dirty="0" smtClean="0"/>
              <a:t>Known his sonnets as English sonnets or Shakespearean sonnets</a:t>
            </a:r>
          </a:p>
          <a:p>
            <a:r>
              <a:rPr lang="en-US" dirty="0" smtClean="0"/>
              <a:t>03 Quatrains and one couplet</a:t>
            </a:r>
          </a:p>
          <a:p>
            <a:r>
              <a:rPr lang="en-US" dirty="0" smtClean="0"/>
              <a:t>Rhyme scheme-ABAB, CDCD, EFEF, GG</a:t>
            </a:r>
          </a:p>
          <a:p>
            <a:r>
              <a:rPr lang="en-US" dirty="0" smtClean="0"/>
              <a:t>Written I iambic pentameter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dirty="0" smtClean="0"/>
              <a:t>The most popular love poems</a:t>
            </a:r>
          </a:p>
          <a:p>
            <a:r>
              <a:rPr lang="en-US" dirty="0" smtClean="0"/>
              <a:t>Highlight the power and permanence of true love</a:t>
            </a:r>
          </a:p>
          <a:p>
            <a:r>
              <a:rPr lang="en-US" dirty="0" smtClean="0"/>
              <a:t>True love never changes with passage of time </a:t>
            </a:r>
          </a:p>
          <a:p>
            <a:r>
              <a:rPr lang="en-US" dirty="0" smtClean="0"/>
              <a:t>Love’s not time fools, not affected by physical beauty</a:t>
            </a:r>
          </a:p>
          <a:p>
            <a:r>
              <a:rPr lang="en-US" dirty="0" smtClean="0"/>
              <a:t>True love is like a fixed mark</a:t>
            </a:r>
          </a:p>
          <a:p>
            <a:r>
              <a:rPr lang="en-US" dirty="0" smtClean="0"/>
              <a:t>True love never shakes with fierce storms</a:t>
            </a:r>
          </a:p>
          <a:p>
            <a:r>
              <a:rPr lang="en-US" dirty="0" smtClean="0"/>
              <a:t>True love is strong and eternal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smtClean="0"/>
              <a:t>Sensuous word picture as</a:t>
            </a:r>
          </a:p>
          <a:p>
            <a:r>
              <a:rPr lang="en-US" dirty="0" smtClean="0"/>
              <a:t>O, no! It is an ever fixed mark, that looks on tempest</a:t>
            </a:r>
          </a:p>
          <a:p>
            <a:r>
              <a:rPr lang="en-US" dirty="0" smtClean="0"/>
              <a:t>Use of Metaphor-Love is compared to a guiding star</a:t>
            </a:r>
          </a:p>
          <a:p>
            <a:r>
              <a:rPr lang="en-US" dirty="0" smtClean="0"/>
              <a:t>Personification-Time is displayed as having power</a:t>
            </a:r>
          </a:p>
          <a:p>
            <a:r>
              <a:rPr lang="en-US" dirty="0" smtClean="0"/>
              <a:t>The use of symbols and imagery-Star symbolizes guidance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Treated true love permanent and faithful</a:t>
            </a:r>
          </a:p>
          <a:p>
            <a:r>
              <a:rPr lang="en-US" dirty="0" smtClean="0"/>
              <a:t>True love is unbreakable</a:t>
            </a:r>
          </a:p>
          <a:p>
            <a:r>
              <a:rPr lang="en-US" dirty="0" smtClean="0"/>
              <a:t>Real love never fades but it remains strong until the en f life </a:t>
            </a:r>
          </a:p>
          <a:p>
            <a:r>
              <a:rPr lang="en-US" dirty="0" smtClean="0"/>
              <a:t>The sonnets teaches the importance of loyalty and faith in love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609600"/>
            <a:ext cx="5486400" cy="4114800"/>
          </a:xfrm>
        </p:spPr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2"/>
          <p:cNvSpPr txBox="1">
            <a:spLocks/>
          </p:cNvSpPr>
          <p:nvPr/>
        </p:nvSpPr>
        <p:spPr>
          <a:xfrm>
            <a:off x="1828800" y="609600"/>
            <a:ext cx="5486400" cy="4114800"/>
          </a:xfrm>
          <a:prstGeom prst="rect">
            <a:avLst/>
          </a:prstGeom>
        </p:spPr>
      </p:sp>
      <p:sp>
        <p:nvSpPr>
          <p:cNvPr id="6" name="Picture Placeholder 2"/>
          <p:cNvSpPr txBox="1">
            <a:spLocks/>
          </p:cNvSpPr>
          <p:nvPr/>
        </p:nvSpPr>
        <p:spPr>
          <a:xfrm>
            <a:off x="1981200" y="762000"/>
            <a:ext cx="5486400" cy="4114800"/>
          </a:xfrm>
          <a:prstGeom prst="rect">
            <a:avLst/>
          </a:prstGeom>
        </p:spPr>
      </p:sp>
      <p:sp>
        <p:nvSpPr>
          <p:cNvPr id="7" name="Picture Placeholder 2"/>
          <p:cNvSpPr txBox="1">
            <a:spLocks/>
          </p:cNvSpPr>
          <p:nvPr/>
        </p:nvSpPr>
        <p:spPr>
          <a:xfrm>
            <a:off x="1981200" y="762000"/>
            <a:ext cx="5486400" cy="4114800"/>
          </a:xfrm>
          <a:prstGeom prst="rect">
            <a:avLst/>
          </a:prstGeom>
        </p:spPr>
      </p:sp>
      <p:pic>
        <p:nvPicPr>
          <p:cNvPr id="1026" name="Picture 2" descr="C:\Users\hp\Downloads\tempFileForShare_20260316-19453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-4648200"/>
            <a:ext cx="8113414" cy="141906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Constancy Love is the main theme of Shakespearean sonnets</a:t>
            </a:r>
          </a:p>
          <a:p>
            <a:r>
              <a:rPr lang="en-US" dirty="0" smtClean="0"/>
              <a:t>True love remains firm even during problems</a:t>
            </a:r>
          </a:p>
          <a:p>
            <a:r>
              <a:rPr lang="en-US" dirty="0" smtClean="0"/>
              <a:t>This sonnet is one of the most popular love poem</a:t>
            </a:r>
          </a:p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255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14</cp:revision>
  <dcterms:created xsi:type="dcterms:W3CDTF">2006-08-16T00:00:00Z</dcterms:created>
  <dcterms:modified xsi:type="dcterms:W3CDTF">2026-03-18T04:46:27Z</dcterms:modified>
</cp:coreProperties>
</file>